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9E020-FE9A-4051-A240-CE3736C8FB4F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49B5-B9F0-47EB-8DF6-D78C10D3F1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5984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E49B5-B9F0-47EB-8DF6-D78C10D3F1B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344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C1ED9-A14C-4006-8172-961E4989ECF6}" type="datetimeFigureOut">
              <a:rPr lang="en-AU" smtClean="0"/>
              <a:t>3/09/2012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76F6F-F7B4-40EF-AE7F-AA20D7B1EE39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1916832"/>
            <a:ext cx="5291921" cy="1685492"/>
          </a:xfrm>
        </p:spPr>
        <p:txBody>
          <a:bodyPr/>
          <a:lstStyle/>
          <a:p>
            <a:pPr algn="ctr"/>
            <a:r>
              <a:rPr lang="en-AU" sz="5400" dirty="0" smtClean="0"/>
              <a:t>Family and society</a:t>
            </a:r>
            <a:endParaRPr lang="en-AU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7360" cy="18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3" y="4787423"/>
            <a:ext cx="2228850" cy="2047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395" y="0"/>
            <a:ext cx="2821048" cy="20705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0200"/>
            <a:ext cx="1619672" cy="17601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12849"/>
            <a:ext cx="2120171" cy="178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21" y="-4409"/>
            <a:ext cx="1481759" cy="180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360" y="32683"/>
            <a:ext cx="2731198" cy="203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93" y="3416833"/>
            <a:ext cx="2131550" cy="137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7695"/>
            <a:ext cx="1934799" cy="186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883" y="5342581"/>
            <a:ext cx="1805010" cy="151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959" y="3560367"/>
            <a:ext cx="1905000" cy="184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2581"/>
            <a:ext cx="2619375" cy="151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30" y="3512066"/>
            <a:ext cx="1284764" cy="18963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342581"/>
            <a:ext cx="2699633" cy="1492717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409" y="3560367"/>
            <a:ext cx="1916720" cy="184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46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Tradeshow</vt:lpstr>
      <vt:lpstr>Family and society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</dc:creator>
  <cp:lastModifiedBy>LaToya</cp:lastModifiedBy>
  <cp:revision>10</cp:revision>
  <dcterms:created xsi:type="dcterms:W3CDTF">2012-09-03T02:16:33Z</dcterms:created>
  <dcterms:modified xsi:type="dcterms:W3CDTF">2012-09-03T06:16:33Z</dcterms:modified>
</cp:coreProperties>
</file>